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6858000" cy="9906000" type="A4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2381" y="7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9C92B6-F11C-41C9-8BCF-244124D64897}" type="datetimeFigureOut">
              <a:rPr kumimoji="1" lang="ja-JP" altLang="en-US" smtClean="0"/>
              <a:pPr/>
              <a:t>2026/5/28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109788" y="744538"/>
            <a:ext cx="25781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2AF161-D8AF-4E43-99BE-60923BD69E8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AF161-D8AF-4E43-99BE-60923BD69E88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2026/5/28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2026/5/28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2026/5/28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2026/5/28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2026/5/28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2026/5/28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2026/5/28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2026/5/28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2026/5/28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2026/5/28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2026/5/28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669CD-8A8D-488C-A36E-2A39534DDF2F}" type="datetimeFigureOut">
              <a:rPr kumimoji="1" lang="ja-JP" altLang="en-US" smtClean="0"/>
              <a:pPr/>
              <a:t>2026/5/28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creativecommons.org/licenses/by-nc-nd/3.0/" TargetMode="External"/><Relationship Id="rId4" Type="http://schemas.openxmlformats.org/officeDocument/2006/relationships/hyperlink" Target="https://copyright-topics.jp/topics/handmade-goods-tradin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66940" y="5439161"/>
            <a:ext cx="6255326" cy="116946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kumimoji="1" lang="ja-JP" altLang="en-US" sz="6000" dirty="0">
                <a:solidFill>
                  <a:schemeClr val="accent2">
                    <a:lumMod val="7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HGP創英角ｺﾞｼｯｸUB" pitchFamily="50" charset="-128"/>
                <a:ea typeface="HGP創英角ｺﾞｼｯｸUB" pitchFamily="50" charset="-128"/>
              </a:rPr>
              <a:t>フリーマーケット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0" y="6691749"/>
            <a:ext cx="6858000" cy="498763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/>
              <a:t>［</a:t>
            </a:r>
            <a:r>
              <a:rPr lang="en-US" altLang="ja-JP" sz="2400" b="1" dirty="0"/>
              <a:t>6</a:t>
            </a:r>
            <a:r>
              <a:rPr lang="ja-JP" altLang="en-US" sz="2400" b="1" dirty="0"/>
              <a:t>月</a:t>
            </a:r>
            <a:r>
              <a:rPr lang="en-US" altLang="ja-JP" sz="2400" b="1" dirty="0"/>
              <a:t>20</a:t>
            </a:r>
            <a:r>
              <a:rPr lang="ja-JP" altLang="en-US" sz="2400" b="1" dirty="0"/>
              <a:t>日　土曜日　１１：００～１２：００］</a:t>
            </a:r>
            <a:endParaRPr lang="en-US" altLang="ja-JP" sz="2400" b="1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914401" y="7407673"/>
            <a:ext cx="5105399" cy="1501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  <a:buFont typeface="Arial" pitchFamily="34" charset="0"/>
              <a:buChar char="•"/>
            </a:pPr>
            <a:r>
              <a:rPr kumimoji="1" lang="ja-JP" altLang="en-US" sz="2000" b="1" dirty="0"/>
              <a:t>場所：保育室ポケットママ</a:t>
            </a:r>
            <a:endParaRPr kumimoji="1" lang="en-US" altLang="ja-JP" sz="2000" b="1" dirty="0"/>
          </a:p>
          <a:p>
            <a:pPr>
              <a:lnSpc>
                <a:spcPts val="2800"/>
              </a:lnSpc>
              <a:buFont typeface="Arial" pitchFamily="34" charset="0"/>
              <a:buChar char="•"/>
            </a:pPr>
            <a:r>
              <a:rPr lang="ja-JP" altLang="en-US" sz="2000" b="1" dirty="0"/>
              <a:t>内容　子供服・おもちゃ・日用品など保護者による提供品</a:t>
            </a:r>
            <a:endParaRPr lang="en-US" altLang="ja-JP" sz="2000" b="1" dirty="0"/>
          </a:p>
          <a:p>
            <a:pPr>
              <a:lnSpc>
                <a:spcPts val="2800"/>
              </a:lnSpc>
              <a:buFont typeface="Arial" pitchFamily="34" charset="0"/>
              <a:buChar char="•"/>
            </a:pPr>
            <a:r>
              <a:rPr kumimoji="1" lang="ja-JP" altLang="en-US" sz="2000" b="1"/>
              <a:t>連絡先：</a:t>
            </a:r>
            <a:r>
              <a:rPr lang="ja-JP" altLang="en-US" sz="2000" b="1"/>
              <a:t>３５３－８６３７</a:t>
            </a:r>
            <a:endParaRPr kumimoji="1" lang="ja-JP" altLang="en-US" sz="2000" b="1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3AFFCA53-9F7C-F4AB-AF93-EB4890648D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90500" y="1984691"/>
            <a:ext cx="6477000" cy="2924175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B37F0F6-0D5A-7238-7822-C16F8650115F}"/>
              </a:ext>
            </a:extLst>
          </p:cNvPr>
          <p:cNvSpPr txBox="1"/>
          <p:nvPr/>
        </p:nvSpPr>
        <p:spPr>
          <a:xfrm>
            <a:off x="190500" y="4908866"/>
            <a:ext cx="6477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>
                <a:hlinkClick r:id="rId4" tooltip="https://copyright-topics.jp/topics/handmade-goods-trading/"/>
              </a:rPr>
              <a:t>この写真</a:t>
            </a:r>
            <a:r>
              <a:rPr lang="ja-JP" altLang="en-US" sz="900"/>
              <a:t> の作成者 不明な作成者 は </a:t>
            </a:r>
            <a:r>
              <a:rPr lang="ja-JP" altLang="en-US" sz="900">
                <a:hlinkClick r:id="rId5" tooltip="https://creativecommons.org/licenses/by-nc-nd/3.0/"/>
              </a:rPr>
              <a:t>CC BY-NC-ND</a:t>
            </a:r>
            <a:r>
              <a:rPr lang="ja-JP" altLang="en-US" sz="900"/>
              <a:t> のライセンスを許諾されています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8_Eventkokuchi_chirashi">
  <a:themeElements>
    <a:clrScheme name="スパイス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1119c2e5-8fb9-4d5f-baf1-202c530f2c34">english</DirectSourceMarket>
    <ApprovalStatus xmlns="1119c2e5-8fb9-4d5f-baf1-202c530f2c34">InProgress</ApprovalStatus>
    <MarketSpecific xmlns="1119c2e5-8fb9-4d5f-baf1-202c530f2c34" xsi:nil="true"/>
    <PrimaryImageGen xmlns="1119c2e5-8fb9-4d5f-baf1-202c530f2c34">true</PrimaryImageGen>
    <ThumbnailAssetId xmlns="1119c2e5-8fb9-4d5f-baf1-202c530f2c34" xsi:nil="true"/>
    <TPFriendlyName xmlns="1119c2e5-8fb9-4d5f-baf1-202c530f2c34">イベント告知チラシ</TPFriendlyName>
    <NumericId xmlns="1119c2e5-8fb9-4d5f-baf1-202c530f2c34">-1</NumericId>
    <BusinessGroup xmlns="1119c2e5-8fb9-4d5f-baf1-202c530f2c34" xsi:nil="true"/>
    <SourceTitle xmlns="1119c2e5-8fb9-4d5f-baf1-202c530f2c34">イベント告知チラシ</SourceTitle>
    <APEditor xmlns="1119c2e5-8fb9-4d5f-baf1-202c530f2c34">
      <UserInfo>
        <DisplayName>FAREAST\kaorisat</DisplayName>
        <AccountId>71</AccountId>
        <AccountType/>
      </UserInfo>
    </APEditor>
    <OpenTemplate xmlns="1119c2e5-8fb9-4d5f-baf1-202c530f2c34">true</OpenTemplate>
    <UALocComments xmlns="1119c2e5-8fb9-4d5f-baf1-202c530f2c34" xsi:nil="true"/>
    <ParentAssetId xmlns="1119c2e5-8fb9-4d5f-baf1-202c530f2c34" xsi:nil="true"/>
    <IntlLangReviewDate xmlns="1119c2e5-8fb9-4d5f-baf1-202c530f2c34" xsi:nil="true"/>
    <LastPublishResultLookup xmlns="1119c2e5-8fb9-4d5f-baf1-202c530f2c34" xsi:nil="true"/>
    <PublishStatusLookup xmlns="1119c2e5-8fb9-4d5f-baf1-202c530f2c34">
      <Value>208349</Value>
      <Value>446956</Value>
    </PublishStatusLookup>
    <MachineTranslated xmlns="1119c2e5-8fb9-4d5f-baf1-202c530f2c34">false</MachineTranslated>
    <OriginalSourceMarket xmlns="1119c2e5-8fb9-4d5f-baf1-202c530f2c34">english</OriginalSourceMarket>
    <TPInstallLocation xmlns="1119c2e5-8fb9-4d5f-baf1-202c530f2c34">{My Templates}</TPInstallLocation>
    <APDescription xmlns="1119c2e5-8fb9-4d5f-baf1-202c530f2c34" xsi:nil="true"/>
    <ClipArtFilename xmlns="1119c2e5-8fb9-4d5f-baf1-202c530f2c34" xsi:nil="true"/>
    <ContentItem xmlns="1119c2e5-8fb9-4d5f-baf1-202c530f2c34" xsi:nil="true"/>
    <PublishTargets xmlns="1119c2e5-8fb9-4d5f-baf1-202c530f2c34">OfficeOnline</PublishTargets>
    <TimesCloned xmlns="1119c2e5-8fb9-4d5f-baf1-202c530f2c34" xsi:nil="true"/>
    <Provider xmlns="1119c2e5-8fb9-4d5f-baf1-202c530f2c34">EY006220130</Provider>
    <LastHandOff xmlns="1119c2e5-8fb9-4d5f-baf1-202c530f2c34" xsi:nil="true"/>
    <AssetStart xmlns="1119c2e5-8fb9-4d5f-baf1-202c530f2c34">2009-10-21T22:21:08+00:00</AssetStart>
    <AcquiredFrom xmlns="1119c2e5-8fb9-4d5f-baf1-202c530f2c34" xsi:nil="true"/>
    <TPClientViewer xmlns="1119c2e5-8fb9-4d5f-baf1-202c530f2c34">Microsoft Office PowerPoint</TPClientViewer>
    <IsDeleted xmlns="1119c2e5-8fb9-4d5f-baf1-202c530f2c34">false</IsDeleted>
    <TemplateStatus xmlns="1119c2e5-8fb9-4d5f-baf1-202c530f2c34" xsi:nil="true"/>
    <SubmitterId xmlns="1119c2e5-8fb9-4d5f-baf1-202c530f2c34" xsi:nil="true"/>
    <TPExecutable xmlns="1119c2e5-8fb9-4d5f-baf1-202c530f2c34" xsi:nil="true"/>
    <AssetType xmlns="1119c2e5-8fb9-4d5f-baf1-202c530f2c34">TP</AssetType>
    <CSXUpdate xmlns="1119c2e5-8fb9-4d5f-baf1-202c530f2c34">false</CSXUpdate>
    <ApprovalLog xmlns="1119c2e5-8fb9-4d5f-baf1-202c530f2c34" xsi:nil="true"/>
    <CSXSubmissionDate xmlns="1119c2e5-8fb9-4d5f-baf1-202c530f2c34" xsi:nil="true"/>
    <BugNumber xmlns="1119c2e5-8fb9-4d5f-baf1-202c530f2c34" xsi:nil="true"/>
    <TPComponent xmlns="1119c2e5-8fb9-4d5f-baf1-202c530f2c34">PPTFiles</TPComponent>
    <Milestone xmlns="1119c2e5-8fb9-4d5f-baf1-202c530f2c34" xsi:nil="true"/>
    <OriginAsset xmlns="1119c2e5-8fb9-4d5f-baf1-202c530f2c34" xsi:nil="true"/>
    <AssetId xmlns="1119c2e5-8fb9-4d5f-baf1-202c530f2c34">TP010286279</AssetId>
    <TPLaunchHelpLink xmlns="1119c2e5-8fb9-4d5f-baf1-202c530f2c34" xsi:nil="true"/>
    <TPApplication xmlns="1119c2e5-8fb9-4d5f-baf1-202c530f2c34">PowerPoint</TPApplication>
    <IntlLocPriority xmlns="1119c2e5-8fb9-4d5f-baf1-202c530f2c34" xsi:nil="true"/>
    <IntlLangReviewer xmlns="1119c2e5-8fb9-4d5f-baf1-202c530f2c34" xsi:nil="true"/>
    <HandoffToMSDN xmlns="1119c2e5-8fb9-4d5f-baf1-202c530f2c34" xsi:nil="true"/>
    <PlannedPubDate xmlns="1119c2e5-8fb9-4d5f-baf1-202c530f2c34" xsi:nil="true"/>
    <CrawlForDependencies xmlns="1119c2e5-8fb9-4d5f-baf1-202c530f2c34">false</CrawlForDependencies>
    <TrustLevel xmlns="1119c2e5-8fb9-4d5f-baf1-202c530f2c34">1 Microsoft Managed Content</TrustLevel>
    <IsSearchable xmlns="1119c2e5-8fb9-4d5f-baf1-202c530f2c34">false</IsSearchable>
    <TPNamespace xmlns="1119c2e5-8fb9-4d5f-baf1-202c530f2c34">POWERPNT</TPNamespace>
    <Markets xmlns="1119c2e5-8fb9-4d5f-baf1-202c530f2c34"/>
    <IntlLangReview xmlns="1119c2e5-8fb9-4d5f-baf1-202c530f2c34" xsi:nil="true"/>
    <AverageRating xmlns="1119c2e5-8fb9-4d5f-baf1-202c530f2c34" xsi:nil="true"/>
    <UAProjectedTotalWords xmlns="1119c2e5-8fb9-4d5f-baf1-202c530f2c34" xsi:nil="true"/>
    <OutputCachingOn xmlns="1119c2e5-8fb9-4d5f-baf1-202c530f2c34">false</OutputCachingOn>
    <TPCommandLine xmlns="1119c2e5-8fb9-4d5f-baf1-202c530f2c34">{PP} /n {FilePath}</TPCommandLine>
    <TPAppVersion xmlns="1119c2e5-8fb9-4d5f-baf1-202c530f2c34">12</TPAppVersion>
    <APAuthor xmlns="1119c2e5-8fb9-4d5f-baf1-202c530f2c34">
      <UserInfo>
        <DisplayName/>
        <AccountId>-1</AccountId>
        <AccountType/>
      </UserInfo>
    </APAuthor>
    <EditorialStatus xmlns="1119c2e5-8fb9-4d5f-baf1-202c530f2c34" xsi:nil="true"/>
    <TPLaunchHelpLinkType xmlns="1119c2e5-8fb9-4d5f-baf1-202c530f2c34">Template</TPLaunchHelpLinkType>
    <LastModifiedDateTime xmlns="1119c2e5-8fb9-4d5f-baf1-202c530f2c34" xsi:nil="true"/>
    <UACurrentWords xmlns="1119c2e5-8fb9-4d5f-baf1-202c530f2c34">0</UACurrentWords>
    <UALocRecommendation xmlns="1119c2e5-8fb9-4d5f-baf1-202c530f2c34">Localize</UALocRecommendation>
    <ArtSampleDocs xmlns="1119c2e5-8fb9-4d5f-baf1-202c530f2c34" xsi:nil="true"/>
    <UANotes xmlns="1119c2e5-8fb9-4d5f-baf1-202c530f2c34" xsi:nil="true"/>
    <ShowIn xmlns="1119c2e5-8fb9-4d5f-baf1-202c530f2c34">On Web no search</ShowIn>
    <CSXHash xmlns="1119c2e5-8fb9-4d5f-baf1-202c530f2c34" xsi:nil="true"/>
    <VoteCount xmlns="1119c2e5-8fb9-4d5f-baf1-202c530f2c34" xsi:nil="true"/>
    <DSATActionTaken xmlns="1119c2e5-8fb9-4d5f-baf1-202c530f2c34" xsi:nil="true"/>
    <AssetExpire xmlns="1119c2e5-8fb9-4d5f-baf1-202c530f2c34">2100-01-01T00:00:00+00:00</AssetExpire>
    <CSXSubmissionMarket xmlns="1119c2e5-8fb9-4d5f-baf1-202c530f2c34" xsi:nil="true"/>
    <Manager xmlns="1119c2e5-8fb9-4d5f-baf1-202c530f2c34" xsi:nil="true"/>
    <OOCacheId xmlns="1119c2e5-8fb9-4d5f-baf1-202c530f2c34" xsi:nil="true"/>
    <EditorialTags xmlns="1119c2e5-8fb9-4d5f-baf1-202c530f2c34" xsi:nil="true"/>
    <LegacyData xmlns="1119c2e5-8fb9-4d5f-baf1-202c530f2c34" xsi:nil="true"/>
    <Providers xmlns="1119c2e5-8fb9-4d5f-baf1-202c530f2c34" xsi:nil="true"/>
    <TemplateTemplateType xmlns="1119c2e5-8fb9-4d5f-baf1-202c530f2c34">PowerPoint 12 Default</TemplateTemplateType>
    <PolicheckWords xmlns="1119c2e5-8fb9-4d5f-baf1-202c530f2c34" xsi:nil="true"/>
    <FriendlyTitle xmlns="1119c2e5-8fb9-4d5f-baf1-202c530f2c34" xsi:nil="true"/>
    <Downloads xmlns="1119c2e5-8fb9-4d5f-baf1-202c530f2c34">0</Downloads>
    <LocPublishedDependentAssetsLookup xmlns="1119c2e5-8fb9-4d5f-baf1-202c530f2c34" xsi:nil="true"/>
    <FeatureTagsTaxHTField0 xmlns="1119c2e5-8fb9-4d5f-baf1-202c530f2c34">
      <Terms xmlns="http://schemas.microsoft.com/office/infopath/2007/PartnerControls"/>
    </FeatureTagsTaxHTField0>
    <TaxCatchAll xmlns="1119c2e5-8fb9-4d5f-baf1-202c530f2c34"/>
    <LocComments xmlns="1119c2e5-8fb9-4d5f-baf1-202c530f2c34" xsi:nil="true"/>
    <LocProcessedForMarketsLookup xmlns="1119c2e5-8fb9-4d5f-baf1-202c530f2c34" xsi:nil="true"/>
    <RecommendationsModifier xmlns="1119c2e5-8fb9-4d5f-baf1-202c530f2c34" xsi:nil="true"/>
    <LocOverallHandbackStatusLookup xmlns="1119c2e5-8fb9-4d5f-baf1-202c530f2c34" xsi:nil="true"/>
    <LocNewPublishedVersionLookup xmlns="1119c2e5-8fb9-4d5f-baf1-202c530f2c34" xsi:nil="true"/>
    <BlockPublish xmlns="1119c2e5-8fb9-4d5f-baf1-202c530f2c34" xsi:nil="true"/>
    <ScenarioTagsTaxHTField0 xmlns="1119c2e5-8fb9-4d5f-baf1-202c530f2c34">
      <Terms xmlns="http://schemas.microsoft.com/office/infopath/2007/PartnerControls"/>
    </ScenarioTagsTaxHTField0>
    <LocOverallLocStatusLookup xmlns="1119c2e5-8fb9-4d5f-baf1-202c530f2c34" xsi:nil="true"/>
    <LocOverallPreviewStatusLookup xmlns="1119c2e5-8fb9-4d5f-baf1-202c530f2c34" xsi:nil="true"/>
    <LocManualTestRequired xmlns="1119c2e5-8fb9-4d5f-baf1-202c530f2c34" xsi:nil="true"/>
    <LocOverallPublishStatusLookup xmlns="1119c2e5-8fb9-4d5f-baf1-202c530f2c34" xsi:nil="true"/>
    <LocPublishedLinkedAssetsLookup xmlns="1119c2e5-8fb9-4d5f-baf1-202c530f2c34" xsi:nil="true"/>
    <InternalTagsTaxHTField0 xmlns="1119c2e5-8fb9-4d5f-baf1-202c530f2c34">
      <Terms xmlns="http://schemas.microsoft.com/office/infopath/2007/PartnerControls"/>
    </InternalTagsTaxHTField0>
    <LocProcessedForHandoffsLookup xmlns="1119c2e5-8fb9-4d5f-baf1-202c530f2c34" xsi:nil="true"/>
    <LocalizationTagsTaxHTField0 xmlns="1119c2e5-8fb9-4d5f-baf1-202c530f2c34">
      <Terms xmlns="http://schemas.microsoft.com/office/infopath/2007/PartnerControls"/>
    </LocalizationTagsTaxHTField0>
    <CampaignTagsTaxHTField0 xmlns="1119c2e5-8fb9-4d5f-baf1-202c530f2c34">
      <Terms xmlns="http://schemas.microsoft.com/office/infopath/2007/PartnerControls"/>
    </CampaignTagsTaxHTField0>
    <LocLastLocAttemptVersionLookup xmlns="1119c2e5-8fb9-4d5f-baf1-202c530f2c34">45457</LocLastLocAttemptVersionLookup>
    <LocLastLocAttemptVersionTypeLookup xmlns="1119c2e5-8fb9-4d5f-baf1-202c530f2c34" xsi:nil="true"/>
    <LocRecommendedHandoff xmlns="1119c2e5-8fb9-4d5f-baf1-202c530f2c34" xsi:nil="true"/>
    <OriginalRelease xmlns="1119c2e5-8fb9-4d5f-baf1-202c530f2c34">14</OriginalRelease>
    <LocMarketGroupTiers2 xmlns="1119c2e5-8fb9-4d5f-baf1-202c530f2c3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F6E1CA76AAD4564AAF106FC3CFA868360400186944AA932D8046A3B88E9B37BEBDF5" ma:contentTypeVersion="57" ma:contentTypeDescription="Create a new document." ma:contentTypeScope="" ma:versionID="99516f8994b63f46a279aa564b61ee37">
  <xsd:schema xmlns:xsd="http://www.w3.org/2001/XMLSchema" xmlns:xs="http://www.w3.org/2001/XMLSchema" xmlns:p="http://schemas.microsoft.com/office/2006/metadata/properties" xmlns:ns2="1119c2e5-8fb9-4d5f-baf1-202c530f2c34" targetNamespace="http://schemas.microsoft.com/office/2006/metadata/properties" ma:root="true" ma:fieldsID="4ccc0999b57010467b6aff3ba0e15941" ns2:_="">
    <xsd:import namespace="1119c2e5-8fb9-4d5f-baf1-202c530f2c34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19c2e5-8fb9-4d5f-baf1-202c530f2c34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0:00:00Z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04032b9e-8ee6-4e89-b9db-4ffff205d025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388FC2BA-F530-4FF7-911A-621CAE6AFBD3}" ma:internalName="CSXSubmissionMarket" ma:readOnly="false" ma:showField="MarketName" ma:web="1119c2e5-8fb9-4d5f-baf1-202c530f2c34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5dcf7547-996b-4a0e-b7d1-0f761d14131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4D83B164-8C00-474C-8363-38E0B8FF22E3}" ma:internalName="InProjectListLookup" ma:readOnly="true" ma:showField="InProjectLis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e5aec8e1-0842-4156-acaa-2defcf90540a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4D83B164-8C00-474C-8363-38E0B8FF22E3}" ma:internalName="LastCompleteVersionLookup" ma:readOnly="true" ma:showField="LastComplete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4D83B164-8C00-474C-8363-38E0B8FF22E3}" ma:internalName="LastPreviewErrorLookup" ma:readOnly="true" ma:showField="LastPreviewError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4D83B164-8C00-474C-8363-38E0B8FF22E3}" ma:internalName="LastPreviewResultLookup" ma:readOnly="true" ma:showField="LastPreviewResul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4D83B164-8C00-474C-8363-38E0B8FF22E3}" ma:internalName="LastPreviewAttemptDateLookup" ma:readOnly="true" ma:showField="LastPreviewAttemptDat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4D83B164-8C00-474C-8363-38E0B8FF22E3}" ma:internalName="LastPreviewedByLookup" ma:readOnly="true" ma:showField="LastPreviewedBy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4D83B164-8C00-474C-8363-38E0B8FF22E3}" ma:internalName="LastPreviewTimeLookup" ma:readOnly="true" ma:showField="LastPreviewTi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4D83B164-8C00-474C-8363-38E0B8FF22E3}" ma:internalName="LastPreviewVersionLookup" ma:readOnly="true" ma:showField="LastPreview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4D83B164-8C00-474C-8363-38E0B8FF22E3}" ma:internalName="LastPublishErrorLookup" ma:readOnly="true" ma:showField="LastPublishError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4D83B164-8C00-474C-8363-38E0B8FF22E3}" ma:internalName="LastPublishResultLookup" ma:readOnly="true" ma:showField="LastPublishResul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4D83B164-8C00-474C-8363-38E0B8FF22E3}" ma:internalName="LastPublishAttemptDateLookup" ma:readOnly="true" ma:showField="LastPublishAttemptDat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4D83B164-8C00-474C-8363-38E0B8FF22E3}" ma:internalName="LastPublishedByLookup" ma:readOnly="true" ma:showField="LastPublishedBy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4D83B164-8C00-474C-8363-38E0B8FF22E3}" ma:internalName="LastPublishTimeLookup" ma:readOnly="true" ma:showField="LastPublishTi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4D83B164-8C00-474C-8363-38E0B8FF22E3}" ma:internalName="LastPublishVersionLookup" ma:readOnly="true" ma:showField="LastPublish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BC39992D-5589-4A4E-8B38-02E0637E5C25}" ma:internalName="LocLastLocAttemptVersionLookup" ma:readOnly="false" ma:showField="LastLocAttemptVersion" ma:web="1119c2e5-8fb9-4d5f-baf1-202c530f2c34">
      <xsd:simpleType>
        <xsd:restriction base="dms:Lookup"/>
      </xsd:simpleType>
    </xsd:element>
    <xsd:element name="LocLastLocAttemptVersionTypeLookup" ma:index="72" nillable="true" ma:displayName="Loc Last Loc Attempt Version Type" ma:default="" ma:list="{BC39992D-5589-4A4E-8B38-02E0637E5C25}" ma:internalName="LocLastLocAttemptVersionTypeLookup" ma:readOnly="true" ma:showField="LastLocAttemptVersionType" ma:web="1119c2e5-8fb9-4d5f-baf1-202c530f2c34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BC39992D-5589-4A4E-8B38-02E0637E5C25}" ma:internalName="LocNewPublishedVersionLookup" ma:readOnly="true" ma:showField="NewPublishedVersion" ma:web="1119c2e5-8fb9-4d5f-baf1-202c530f2c34">
      <xsd:simpleType>
        <xsd:restriction base="dms:Lookup"/>
      </xsd:simpleType>
    </xsd:element>
    <xsd:element name="LocOverallHandbackStatusLookup" ma:index="76" nillable="true" ma:displayName="Loc Overall Handback Status" ma:default="" ma:list="{BC39992D-5589-4A4E-8B38-02E0637E5C25}" ma:internalName="LocOverallHandbackStatusLookup" ma:readOnly="true" ma:showField="OverallHandbackStatus" ma:web="1119c2e5-8fb9-4d5f-baf1-202c530f2c34">
      <xsd:simpleType>
        <xsd:restriction base="dms:Lookup"/>
      </xsd:simpleType>
    </xsd:element>
    <xsd:element name="LocOverallLocStatusLookup" ma:index="77" nillable="true" ma:displayName="Loc Overall Localize Status" ma:default="" ma:list="{BC39992D-5589-4A4E-8B38-02E0637E5C25}" ma:internalName="LocOverallLocStatusLookup" ma:readOnly="true" ma:showField="OverallLocStatus" ma:web="1119c2e5-8fb9-4d5f-baf1-202c530f2c34">
      <xsd:simpleType>
        <xsd:restriction base="dms:Lookup"/>
      </xsd:simpleType>
    </xsd:element>
    <xsd:element name="LocOverallPreviewStatusLookup" ma:index="78" nillable="true" ma:displayName="Loc Overall Preview Status" ma:default="" ma:list="{BC39992D-5589-4A4E-8B38-02E0637E5C25}" ma:internalName="LocOverallPreviewStatusLookup" ma:readOnly="true" ma:showField="OverallPreviewStatus" ma:web="1119c2e5-8fb9-4d5f-baf1-202c530f2c34">
      <xsd:simpleType>
        <xsd:restriction base="dms:Lookup"/>
      </xsd:simpleType>
    </xsd:element>
    <xsd:element name="LocOverallPublishStatusLookup" ma:index="79" nillable="true" ma:displayName="Loc Overall Publish Status" ma:default="" ma:list="{BC39992D-5589-4A4E-8B38-02E0637E5C25}" ma:internalName="LocOverallPublishStatusLookup" ma:readOnly="true" ma:showField="OverallPublishStatus" ma:web="1119c2e5-8fb9-4d5f-baf1-202c530f2c34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BC39992D-5589-4A4E-8B38-02E0637E5C25}" ma:internalName="LocProcessedForHandoffsLookup" ma:readOnly="true" ma:showField="ProcessedForHandoffs" ma:web="1119c2e5-8fb9-4d5f-baf1-202c530f2c34">
      <xsd:simpleType>
        <xsd:restriction base="dms:Lookup"/>
      </xsd:simpleType>
    </xsd:element>
    <xsd:element name="LocProcessedForMarketsLookup" ma:index="82" nillable="true" ma:displayName="Loc Processed For Markets" ma:default="" ma:list="{BC39992D-5589-4A4E-8B38-02E0637E5C25}" ma:internalName="LocProcessedForMarketsLookup" ma:readOnly="true" ma:showField="ProcessedForMarkets" ma:web="1119c2e5-8fb9-4d5f-baf1-202c530f2c34">
      <xsd:simpleType>
        <xsd:restriction base="dms:Lookup"/>
      </xsd:simpleType>
    </xsd:element>
    <xsd:element name="LocPublishedDependentAssetsLookup" ma:index="83" nillable="true" ma:displayName="Loc Published Dependent Assets" ma:default="" ma:list="{BC39992D-5589-4A4E-8B38-02E0637E5C25}" ma:internalName="LocPublishedDependentAssetsLookup" ma:readOnly="true" ma:showField="PublishedDependentAssets" ma:web="1119c2e5-8fb9-4d5f-baf1-202c530f2c34">
      <xsd:simpleType>
        <xsd:restriction base="dms:Lookup"/>
      </xsd:simpleType>
    </xsd:element>
    <xsd:element name="LocPublishedLinkedAssetsLookup" ma:index="84" nillable="true" ma:displayName="Loc Published Linked Assets" ma:default="" ma:list="{BC39992D-5589-4A4E-8B38-02E0637E5C25}" ma:internalName="LocPublishedLinkedAssetsLookup" ma:readOnly="true" ma:showField="PublishedLinkedAssets" ma:web="1119c2e5-8fb9-4d5f-baf1-202c530f2c34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28ca5b26-415b-4822-b35b-d9a845b1b83b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388FC2BA-F530-4FF7-911A-621CAE6AFBD3}" ma:internalName="Markets" ma:readOnly="false" ma:showField="MarketNa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4D83B164-8C00-474C-8363-38E0B8FF22E3}" ma:internalName="NumOfRatingsLookup" ma:readOnly="true" ma:showField="NumOfRatings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4D83B164-8C00-474C-8363-38E0B8FF22E3}" ma:internalName="PublishStatusLookup" ma:readOnly="false" ma:showField="PublishStatus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1c8e7b99-44ca-46c8-84b8-12cd8d7cf8ee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c59171da-55f1-4c8b-8421-0d1d3f99d741}" ma:internalName="TaxCatchAll" ma:showField="CatchAllData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c59171da-55f1-4c8b-8421-0d1d3f99d741}" ma:internalName="TaxCatchAllLabel" ma:readOnly="true" ma:showField="CatchAllDataLabel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A1C0A2C-98C8-4147-919B-F485177A0B92}">
  <ds:schemaRefs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microsoft.com/office/2006/metadata/properties"/>
    <ds:schemaRef ds:uri="1119c2e5-8fb9-4d5f-baf1-202c530f2c34"/>
    <ds:schemaRef ds:uri="http://schemas.openxmlformats.org/package/2006/metadata/core-properties"/>
    <ds:schemaRef ds:uri="http://purl.org/dc/terms/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706968F-F6B9-46F3-9D4F-BDB8175BB5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19c2e5-8fb9-4d5f-baf1-202c530f2c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CAC9C89-FEDC-41A2-8865-7C496069946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イベント告知チラシ</Template>
  <TotalTime>164</TotalTime>
  <Words>51</Words>
  <Application>Microsoft Office PowerPoint</Application>
  <PresentationFormat>A4 210 x 297 mm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HGP創英角ｺﾞｼｯｸUB</vt:lpstr>
      <vt:lpstr>Arial</vt:lpstr>
      <vt:lpstr>Calibri</vt:lpstr>
      <vt:lpstr>28_Eventkokuchi_chirashi</vt:lpstr>
      <vt:lpstr>フリーマーケット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株式会社 ポケットママ</dc:creator>
  <cp:lastModifiedBy>株式会社 ポケットママ</cp:lastModifiedBy>
  <cp:revision>2</cp:revision>
  <cp:lastPrinted>2026-05-28T03:52:12Z</cp:lastPrinted>
  <dcterms:created xsi:type="dcterms:W3CDTF">2026-01-29T04:14:05Z</dcterms:created>
  <dcterms:modified xsi:type="dcterms:W3CDTF">2026-05-28T05:05:03Z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0x010100F6E1CA76AAD4564AAF106FC3CFA868360400186944AA932D8046A3B88E9B37BEBDF5</vt:lpwstr>
  </property>
  <property fmtid="{D5CDD505-2E9C-101B-9397-08002B2CF9AE}" pid="3" name="ImageGenCounter">
    <vt:lpwstr>0</vt:lpwstr>
  </property>
  <property fmtid="{D5CDD505-2E9C-101B-9397-08002B2CF9AE}" pid="4" name="ViolationReportStatus">
    <vt:lpwstr>None</vt:lpwstr>
  </property>
  <property fmtid="{D5CDD505-2E9C-101B-9397-08002B2CF9AE}" pid="5" name="ImageGenStatus">
    <vt:lpwstr>0</vt:lpwstr>
  </property>
  <property fmtid="{D5CDD505-2E9C-101B-9397-08002B2CF9AE}" pid="6" name="Applications">
    <vt:lpwstr>1324;#PowerPoint 12;#1665;# Template 12</vt:lpwstr>
  </property>
  <property fmtid="{D5CDD505-2E9C-101B-9397-08002B2CF9AE}" pid="7" name="PolicheckCounter">
    <vt:lpwstr>0</vt:lpwstr>
  </property>
  <property fmtid="{D5CDD505-2E9C-101B-9397-08002B2CF9AE}" pid="8" name="PolicheckStatus">
    <vt:lpwstr>0</vt:lpwstr>
  </property>
  <property fmtid="{D5CDD505-2E9C-101B-9397-08002B2CF9AE}" pid="9" name="APTrustLevel">
    <vt:r8>0</vt:r8>
  </property>
</Properties>
</file>